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A8AE1-2297-4554-A45F-2680E2E40972}" type="datetimeFigureOut">
              <a:rPr lang="nl-NL" smtClean="0"/>
              <a:t>31-5-2022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1D82B-E618-4509-AA40-03D5A9FE7B8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726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489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194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0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041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235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258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496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572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1D82B-E618-4509-AA40-03D5A9FE7B8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179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16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56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177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541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242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5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97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43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4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10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7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4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01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0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0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C123-9B71-43DC-9847-D5BED9C8678E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91A65-BA80-47A2-A52D-D3968F37734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32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56E34-AC84-499D-8207-D365CE801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89760"/>
            <a:ext cx="9448800" cy="1825096"/>
          </a:xfrm>
        </p:spPr>
        <p:txBody>
          <a:bodyPr/>
          <a:lstStyle/>
          <a:p>
            <a:r>
              <a:rPr lang="nl-NL" dirty="0"/>
              <a:t>lichtspectrummeter 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978C0D-BE55-487E-8022-EA62F564A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6270" y="3245475"/>
            <a:ext cx="3395730" cy="1358721"/>
          </a:xfrm>
        </p:spPr>
        <p:txBody>
          <a:bodyPr/>
          <a:lstStyle/>
          <a:p>
            <a:pPr algn="r"/>
            <a:r>
              <a:rPr lang="en-GB"/>
              <a:t>Philippe-Arnaud Hiroux</a:t>
            </a:r>
          </a:p>
          <a:p>
            <a:pPr algn="r"/>
            <a:r>
              <a:rPr lang="en-GB"/>
              <a:t>Alexander Krom</a:t>
            </a:r>
          </a:p>
          <a:p>
            <a:pPr algn="r"/>
            <a:r>
              <a:rPr lang="en-GB"/>
              <a:t>Bram Vanderwegen</a:t>
            </a:r>
            <a:endParaRPr lang="en-GB" dirty="0"/>
          </a:p>
        </p:txBody>
      </p:sp>
      <p:pic>
        <p:nvPicPr>
          <p:cNvPr id="1026" name="Picture 2" descr="https://cdn.discordapp.com/attachments/899990942319259719/980462550430916648/IMG_3484.jpg">
            <a:extLst>
              <a:ext uri="{FF2B5EF4-FFF2-40B4-BE49-F238E27FC236}">
                <a16:creationId xmlns:a16="http://schemas.microsoft.com/office/drawing/2014/main" id="{00E5CAB7-81EF-47D5-B99D-7DA78A870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18321" r="28772" b="13137"/>
          <a:stretch/>
        </p:blipFill>
        <p:spPr bwMode="auto">
          <a:xfrm>
            <a:off x="4914900" y="2648485"/>
            <a:ext cx="2362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8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87D56-20C0-4E08-8859-C3FBC2FF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6A7E2C-40D6-48FF-BDE7-055859A27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idee</a:t>
            </a:r>
          </a:p>
          <a:p>
            <a:r>
              <a:rPr lang="nl-NL" dirty="0"/>
              <a:t>Het licht breken</a:t>
            </a:r>
          </a:p>
          <a:p>
            <a:r>
              <a:rPr lang="nl-NL" dirty="0"/>
              <a:t>De elektrische schakeling</a:t>
            </a:r>
          </a:p>
          <a:p>
            <a:r>
              <a:rPr lang="nl-NL" dirty="0"/>
              <a:t>Het PCB ontwerp</a:t>
            </a:r>
          </a:p>
          <a:p>
            <a:r>
              <a:rPr lang="nl-NL" dirty="0"/>
              <a:t>De code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528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1570F-D72D-4707-92AB-AF29DB8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Idee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8D6D2A-25A5-4D2C-A477-038C73C29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Licht breken</a:t>
            </a:r>
          </a:p>
          <a:p>
            <a:r>
              <a:rPr lang="nl-NL" dirty="0"/>
              <a:t>Fototransistors</a:t>
            </a:r>
          </a:p>
          <a:p>
            <a:r>
              <a:rPr lang="nl-NL" dirty="0"/>
              <a:t>ESP32</a:t>
            </a:r>
          </a:p>
          <a:p>
            <a:r>
              <a:rPr lang="nl-NL" dirty="0"/>
              <a:t>Lens focus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37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EE6E6-7976-4DC7-AB59-35BD6D55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NL" dirty="0"/>
              <a:t>Het licht breken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E631BB-B891-DB08-19A3-1387A9DD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nl-NL" dirty="0"/>
              <a:t>Prisma =&gt; werkt niet</a:t>
            </a:r>
          </a:p>
          <a:p>
            <a:r>
              <a:rPr lang="nl-NL" dirty="0"/>
              <a:t>CD =&gt; werkt wel</a:t>
            </a:r>
          </a:p>
          <a:p>
            <a:r>
              <a:rPr lang="nl-NL" dirty="0"/>
              <a:t>Moeilijk om betrouw baar resultaat te krijgen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E05D5FF-1EE2-4975-B651-07EA8D534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4" r="-1" b="50566"/>
          <a:stretch/>
        </p:blipFill>
        <p:spPr>
          <a:xfrm>
            <a:off x="6096000" y="2194560"/>
            <a:ext cx="5350039" cy="40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1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DEAA3-BE0C-4688-83A3-9AC924AE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961" y="764373"/>
            <a:ext cx="10105239" cy="1293028"/>
          </a:xfrm>
        </p:spPr>
        <p:txBody>
          <a:bodyPr/>
          <a:lstStyle/>
          <a:p>
            <a:r>
              <a:rPr lang="nl-NL" dirty="0"/>
              <a:t>De elektrisch schakeling (Multisim)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961769-91DC-440E-A90E-80B2941FE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249288" cy="4024125"/>
          </a:xfrm>
        </p:spPr>
        <p:txBody>
          <a:bodyPr/>
          <a:lstStyle/>
          <a:p>
            <a:r>
              <a:rPr lang="nl-NL" dirty="0"/>
              <a:t>Niet hetzelfde als in </a:t>
            </a:r>
            <a:r>
              <a:rPr lang="nl-NL" dirty="0" err="1"/>
              <a:t>Atlium</a:t>
            </a:r>
            <a:endParaRPr lang="nl-NL" dirty="0"/>
          </a:p>
          <a:p>
            <a:r>
              <a:rPr lang="nl-NL" dirty="0"/>
              <a:t>Word generator</a:t>
            </a:r>
          </a:p>
          <a:p>
            <a:r>
              <a:rPr lang="nl-NL" dirty="0"/>
              <a:t>Om de beurt signaal uitgelezen</a:t>
            </a:r>
          </a:p>
          <a:p>
            <a:r>
              <a:rPr lang="nl-NL" dirty="0" err="1"/>
              <a:t>Ground</a:t>
            </a:r>
            <a:r>
              <a:rPr lang="nl-NL" dirty="0"/>
              <a:t> dient voor simulatie licht</a:t>
            </a:r>
          </a:p>
          <a:p>
            <a:r>
              <a:rPr lang="nl-NL" dirty="0"/>
              <a:t>Spanning meten over R5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E1EAF8-D651-4B6A-A5B1-B9E2834A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88" y="2057401"/>
            <a:ext cx="6111239" cy="48005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A89E5B-799A-475C-975C-37331759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4" y="4966283"/>
            <a:ext cx="5894884" cy="17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4C936-1C35-4F27-9B19-F31DA8E9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305" y="764373"/>
            <a:ext cx="9299895" cy="1293028"/>
          </a:xfrm>
        </p:spPr>
        <p:txBody>
          <a:bodyPr>
            <a:normAutofit/>
          </a:bodyPr>
          <a:lstStyle/>
          <a:p>
            <a:r>
              <a:rPr lang="nl-NL" dirty="0"/>
              <a:t>De elektrisch schakeling (Altium)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E787B0-3A3E-67B3-7D34-FB356E26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4936067" cy="4024125"/>
          </a:xfrm>
        </p:spPr>
        <p:txBody>
          <a:bodyPr>
            <a:normAutofit/>
          </a:bodyPr>
          <a:lstStyle/>
          <a:p>
            <a:r>
              <a:rPr lang="nl-NL" dirty="0"/>
              <a:t>ESP32</a:t>
            </a:r>
          </a:p>
          <a:p>
            <a:r>
              <a:rPr lang="nl-NL" dirty="0"/>
              <a:t>Demultiplexer</a:t>
            </a:r>
          </a:p>
          <a:p>
            <a:r>
              <a:rPr lang="nl-NL" dirty="0"/>
              <a:t>8 fototransistors</a:t>
            </a:r>
          </a:p>
          <a:p>
            <a:r>
              <a:rPr lang="nl-NL" dirty="0"/>
              <a:t>Spanning over R1 meten</a:t>
            </a:r>
          </a:p>
          <a:p>
            <a:r>
              <a:rPr lang="en-US" dirty="0"/>
              <a:t>Opamp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Versterking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Offset </a:t>
            </a:r>
          </a:p>
          <a:p>
            <a:r>
              <a:rPr lang="en-US" dirty="0"/>
              <a:t>Potentiometers</a:t>
            </a:r>
          </a:p>
          <a:p>
            <a:r>
              <a:rPr lang="en-US" dirty="0"/>
              <a:t>ESP32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0DFF91A-1A4E-4153-A934-46E2A2727B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48200" y="2194560"/>
            <a:ext cx="7543800" cy="40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7A755-B381-4CDA-8452-5C6CD1D5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NL" dirty="0"/>
              <a:t>Het PCB ontwerp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760198-CC8E-C6B8-C8D4-F9515B23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nl-NL" dirty="0"/>
              <a:t>Smal</a:t>
            </a:r>
          </a:p>
          <a:p>
            <a:r>
              <a:rPr lang="nl-NL" dirty="0"/>
              <a:t>2 polygonen</a:t>
            </a:r>
          </a:p>
          <a:p>
            <a:r>
              <a:rPr lang="nl-NL" dirty="0"/>
              <a:t>Voorkant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Fototransistors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Opamp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Demultiplexer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…</a:t>
            </a:r>
          </a:p>
          <a:p>
            <a:r>
              <a:rPr lang="nl-NL" dirty="0"/>
              <a:t>Achterkant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ESP32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Potentiometers</a:t>
            </a:r>
          </a:p>
          <a:p>
            <a:pPr marL="0" indent="0">
              <a:buNone/>
            </a:pPr>
            <a:endParaRPr lang="nl-NL" dirty="0"/>
          </a:p>
          <a:p>
            <a:endParaRPr lang="en-US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6736A76A-2952-4E96-9823-B07849764CD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613" t="2359" r="6194" b="5221"/>
          <a:stretch/>
        </p:blipFill>
        <p:spPr bwMode="auto">
          <a:xfrm>
            <a:off x="9080501" y="2376102"/>
            <a:ext cx="2018686" cy="37175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0679173-DD2B-4857-80B0-9D11540F656C}"/>
              </a:ext>
            </a:extLst>
          </p:cNvPr>
          <p:cNvPicPr/>
          <p:nvPr/>
        </p:nvPicPr>
        <p:blipFill rotWithShape="1">
          <a:blip r:embed="rId4"/>
          <a:srcRect l="34465" t="33405" r="34579" b="33410"/>
          <a:stretch/>
        </p:blipFill>
        <p:spPr bwMode="auto">
          <a:xfrm>
            <a:off x="7210697" y="2376102"/>
            <a:ext cx="1869804" cy="3717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737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A6323-05FC-461F-9ABA-EA9F2DDB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PCB 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C6EAF-3317-4AB2-B37B-868743BA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749362" cy="4024125"/>
          </a:xfrm>
        </p:spPr>
        <p:txBody>
          <a:bodyPr/>
          <a:lstStyle/>
          <a:p>
            <a:r>
              <a:rPr lang="nl-NL" dirty="0"/>
              <a:t>ESP32</a:t>
            </a:r>
          </a:p>
          <a:p>
            <a:r>
              <a:rPr lang="nl-NL" dirty="0"/>
              <a:t>Potentiometers</a:t>
            </a:r>
          </a:p>
          <a:p>
            <a:r>
              <a:rPr lang="nl-NL" dirty="0"/>
              <a:t>Opamp</a:t>
            </a:r>
          </a:p>
          <a:p>
            <a:r>
              <a:rPr lang="nl-NL" dirty="0"/>
              <a:t>Demultiplexer</a:t>
            </a:r>
          </a:p>
          <a:p>
            <a:r>
              <a:rPr lang="nl-NL" dirty="0"/>
              <a:t>Fototransistors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0790AC4-FEDB-4579-97B3-475FDA599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1" t="4878" r="5526" b="22158"/>
          <a:stretch/>
        </p:blipFill>
        <p:spPr>
          <a:xfrm>
            <a:off x="7756839" y="2194560"/>
            <a:ext cx="3749362" cy="3585455"/>
          </a:xfrm>
          <a:prstGeom prst="rect">
            <a:avLst/>
          </a:prstGeom>
        </p:spPr>
      </p:pic>
      <p:pic>
        <p:nvPicPr>
          <p:cNvPr id="5" name="Picture 2" descr="https://cdn.discordapp.com/attachments/899990942319259719/980462550430916648/IMG_3484.jpg">
            <a:extLst>
              <a:ext uri="{FF2B5EF4-FFF2-40B4-BE49-F238E27FC236}">
                <a16:creationId xmlns:a16="http://schemas.microsoft.com/office/drawing/2014/main" id="{E631055B-45D1-4449-A621-5247E1045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18321" r="28772" b="13137"/>
          <a:stretch/>
        </p:blipFill>
        <p:spPr bwMode="auto">
          <a:xfrm>
            <a:off x="4438955" y="2194559"/>
            <a:ext cx="3317884" cy="35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0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7EE67-6F40-4CE0-A628-32CF1797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code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8FD05E1-2CCA-4772-9BBC-2B5A5A169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9702" y="1725769"/>
            <a:ext cx="4101251" cy="495836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99058BE-58EE-4E56-8AF6-5125F03D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9250"/>
            <a:ext cx="4667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26543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135</Words>
  <Application>Microsoft Office PowerPoint</Application>
  <PresentationFormat>Breedbeeld</PresentationFormat>
  <Paragraphs>72</Paragraphs>
  <Slides>9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Courier New</vt:lpstr>
      <vt:lpstr>Condensspoor</vt:lpstr>
      <vt:lpstr>lichtspectrummeter </vt:lpstr>
      <vt:lpstr>Inhoud</vt:lpstr>
      <vt:lpstr>Het Idee</vt:lpstr>
      <vt:lpstr>Het licht breken</vt:lpstr>
      <vt:lpstr>De elektrisch schakeling (Multisim)</vt:lpstr>
      <vt:lpstr>De elektrisch schakeling (Altium)</vt:lpstr>
      <vt:lpstr>Het PCB ontwerp</vt:lpstr>
      <vt:lpstr>Het PCB ontwerp</vt:lpstr>
      <vt:lpstr>De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lichtspectrummeter</dc:title>
  <dc:creator>Philippe Hiroux</dc:creator>
  <cp:lastModifiedBy>Philippe Hiroux</cp:lastModifiedBy>
  <cp:revision>10</cp:revision>
  <dcterms:created xsi:type="dcterms:W3CDTF">2022-05-29T13:37:09Z</dcterms:created>
  <dcterms:modified xsi:type="dcterms:W3CDTF">2022-05-31T12:39:39Z</dcterms:modified>
</cp:coreProperties>
</file>